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5" r:id="rId9"/>
    <p:sldId id="263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744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C4285-91BC-5F71-D5AA-577507AC9F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791F30-B0CA-A1B4-91F4-66C78C2A42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C1162-787D-5358-6DEA-A385DA828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B51A1-F2FC-6046-BF6F-11946120622D}" type="datetimeFigureOut">
              <a:rPr lang="en-US" smtClean="0"/>
              <a:t>10/6/23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D9031-153B-4511-B2F3-7FDA04C48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9D433-9A74-39CD-ED0D-47F91EAF6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D8F57-0CE3-4B48-9335-C18A2A233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8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8ADE1-F565-17A3-4D91-EEA8CC3EA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8E4E5-7AE9-64F3-8D7D-8E791F33F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1285E-1543-A962-3DC0-6CA5D32E0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B51A1-F2FC-6046-BF6F-11946120622D}" type="datetimeFigureOut">
              <a:rPr lang="en-US" smtClean="0"/>
              <a:t>10/6/23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ECCB0F-9ABB-8534-D9F4-8A66689A6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DA29A-2405-DFD2-EFBA-092CD5E6C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D8F57-0CE3-4B48-9335-C18A2A233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792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69CC5-A37B-8EC3-7FFA-C69618381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32C7F6-513B-C67B-09BA-F5572A388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691C8-8279-BE57-6465-2D182CFDD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B51A1-F2FC-6046-BF6F-11946120622D}" type="datetimeFigureOut">
              <a:rPr lang="en-US" smtClean="0"/>
              <a:t>10/6/23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B12C3-D9D3-C81D-A0FA-D65FBF521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5F29DC-92CD-0C85-34E6-5C153EA86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D8F57-0CE3-4B48-9335-C18A2A233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281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39B97-946A-F02B-1A16-E3F688001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D0211-E68E-4D9A-FFA7-DA8320E771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991677"/>
            <a:ext cx="5181600" cy="318528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052729-BA01-271B-3079-FBCAE13ACC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991677"/>
            <a:ext cx="5181600" cy="318528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E5A1AB-77BD-4666-7AA5-DF0DB0F46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B51A1-F2FC-6046-BF6F-11946120622D}" type="datetimeFigureOut">
              <a:rPr lang="en-US" smtClean="0"/>
              <a:t>10/6/23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E9029E-0D4D-A2A3-0410-8E4B626B6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217691-875D-CEF8-09DF-62D401DFF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D8F57-0CE3-4B48-9335-C18A2A233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469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D01F8-F56B-103A-069D-FB5BCC240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9F7DFC-7E24-F0E2-7374-71965FA442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6606B4-4024-7E4C-6392-6013BF1BE6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AADD58-8862-BFD7-8E06-455D989960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04C0B4-B5EC-D253-83DC-D5326E8B22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A198DD-8671-EB70-27D4-C98249538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B51A1-F2FC-6046-BF6F-11946120622D}" type="datetimeFigureOut">
              <a:rPr lang="en-US" smtClean="0"/>
              <a:t>10/6/23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F7200E-75E7-A8EF-318D-5C3DE885F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212574-5816-EC4E-DEC3-08E9BAA2C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D8F57-0CE3-4B48-9335-C18A2A233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88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0E50D-62BB-751B-E30D-759B7252A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A3FC24-5C84-FD56-535D-8ACACCAF8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B51A1-F2FC-6046-BF6F-11946120622D}" type="datetimeFigureOut">
              <a:rPr lang="en-US" smtClean="0"/>
              <a:t>10/6/23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02A89A-7B74-A7DE-2BA8-D54C66C0C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1E788A-6D9E-52FC-CBF2-7653433E6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D8F57-0CE3-4B48-9335-C18A2A233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62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335EA8-9CBC-A1B4-3C30-E2A90ADFD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B51A1-F2FC-6046-BF6F-11946120622D}" type="datetimeFigureOut">
              <a:rPr lang="en-US" smtClean="0"/>
              <a:t>10/6/23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72544C-8CF3-79ED-025D-5E160030C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85869A-5F28-C795-0706-CEE323FA8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D8F57-0CE3-4B48-9335-C18A2A233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779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CF939-663D-B2A3-38C5-8A1D1A55C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446212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4CB44-F5AE-0DBB-62BE-6B4565E0B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140364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85B622-092D-46F6-7C08-F36FCE9C8C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04641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AA8A8-6B59-EB3D-9E3B-1629C7AAA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B51A1-F2FC-6046-BF6F-11946120622D}" type="datetimeFigureOut">
              <a:rPr lang="en-US" smtClean="0"/>
              <a:t>10/6/23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9A91B7-13D2-AEFA-051A-FACA10BDA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4592DC-C3A8-9D3E-52D4-08822AA3A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D8F57-0CE3-4B48-9335-C18A2A233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423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95BAD-7540-0C08-2549-D6DE0C92F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22513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B8C83E-5C13-81DF-AFB2-F824D29BC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75273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BE9B75-0F84-E8CC-D4D0-1D26F4F35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2271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B81C0D-3304-4E77-8C77-70DDAFBFB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B51A1-F2FC-6046-BF6F-11946120622D}" type="datetimeFigureOut">
              <a:rPr lang="en-US" smtClean="0"/>
              <a:t>10/6/23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4BEE2D-99F5-49D2-7BD6-91F2A0E4C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664F7E-E336-45C0-2913-F4B903E02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D8F57-0CE3-4B48-9335-C18A2A233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476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white flag with a green flag on it&#10;&#10;Description automatically generated with medium confidence">
            <a:extLst>
              <a:ext uri="{FF2B5EF4-FFF2-40B4-BE49-F238E27FC236}">
                <a16:creationId xmlns:a16="http://schemas.microsoft.com/office/drawing/2014/main" id="{23D05FB4-0517-4D95-1D6D-67D88591B524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0" y="0"/>
            <a:ext cx="12344400" cy="694372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A5ECA7-7FBC-C56F-6A36-895C5B4E2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9636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2BD12B-220E-3C61-49A4-2D888CA8D4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21923"/>
            <a:ext cx="10515600" cy="30550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D703C-877C-816E-5BFF-EA040D6F53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B51A1-F2FC-6046-BF6F-11946120622D}" type="datetimeFigureOut">
              <a:rPr lang="en-US" smtClean="0"/>
              <a:t>10/6/23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00B31-4BE3-B21B-B53A-D9F3D3A1C7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0627C-F95A-220D-72D5-191CEECDF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D8F57-0CE3-4B48-9335-C18A2A233E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45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rgbClr val="EE17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2C64-FDCB-D461-DDB6-41DD3E5B6F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25945-8EA6-43C9-1C39-F93B050AC7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5363BE-1E76-EA07-E26B-372623A6C9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1" y="0"/>
            <a:ext cx="12521512" cy="7043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767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2C64-FDCB-D461-DDB6-41DD3E5B6F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25945-8EA6-43C9-1C39-F93B050AC7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5363BE-1E76-EA07-E26B-372623A6C9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521512" cy="7043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365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2C64-FDCB-D461-DDB6-41DD3E5B6F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25945-8EA6-43C9-1C39-F93B050AC7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logo for a workshop&#10;&#10;Description automatically generated">
            <a:extLst>
              <a:ext uri="{FF2B5EF4-FFF2-40B4-BE49-F238E27FC236}">
                <a16:creationId xmlns:a16="http://schemas.microsoft.com/office/drawing/2014/main" id="{A75363BE-1E76-EA07-E26B-372623A6C9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521513" cy="7043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555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2C64-FDCB-D461-DDB6-41DD3E5B6F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25945-8EA6-43C9-1C39-F93B050AC7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603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2C64-FDCB-D461-DDB6-41DD3E5B6F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25945-8EA6-43C9-1C39-F93B050AC7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5363BE-1E76-EA07-E26B-372623A6C9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-273269"/>
            <a:ext cx="12521512" cy="7043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155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2C64-FDCB-D461-DDB6-41DD3E5B6F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25945-8EA6-43C9-1C39-F93B050AC7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00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2C64-FDCB-D461-DDB6-41DD3E5B6F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25945-8EA6-43C9-1C39-F93B050AC7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5363BE-1E76-EA07-E26B-372623A6C9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-273269"/>
            <a:ext cx="12521512" cy="704335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7771EC8-5261-386D-493B-192E61B0BA7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-203744"/>
            <a:ext cx="12521512" cy="7043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046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2C64-FDCB-D461-DDB6-41DD3E5B6F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25945-8EA6-43C9-1C39-F93B050AC7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843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2C64-FDCB-D461-DDB6-41DD3E5B6F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25945-8EA6-43C9-1C39-F93B050AC7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5363BE-1E76-EA07-E26B-372623A6C9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-273269"/>
            <a:ext cx="12521512" cy="7043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077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2C64-FDCB-D461-DDB6-41DD3E5B6F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25945-8EA6-43C9-1C39-F93B050AC7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84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Macintosh PowerPoint</Application>
  <PresentationFormat>Widescreen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Hope Suckut</dc:creator>
  <cp:lastModifiedBy>Hope Suckut</cp:lastModifiedBy>
  <cp:revision>2</cp:revision>
  <dcterms:created xsi:type="dcterms:W3CDTF">2023-10-06T18:48:42Z</dcterms:created>
  <dcterms:modified xsi:type="dcterms:W3CDTF">2023-10-06T19:06:29Z</dcterms:modified>
</cp:coreProperties>
</file>